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oppins Light Bold" panose="020B0604020202020204" charset="0"/>
      <p:regular r:id="rId19"/>
    </p:embeddedFont>
    <p:embeddedFont>
      <p:font typeface="Poppins Bold" panose="020B0604020202020204" charset="0"/>
      <p:regular r:id="rId20"/>
    </p:embeddedFont>
    <p:embeddedFont>
      <p:font typeface="Poppins Medium" panose="020B0604020202020204" charset="0"/>
      <p:regular r:id="rId21"/>
    </p:embeddedFont>
    <p:embeddedFont>
      <p:font typeface="Poppins Light" panose="020B0604020202020204" charset="0"/>
      <p:regular r:id="rId22"/>
    </p:embeddedFont>
    <p:embeddedFont>
      <p:font typeface="Poppins Medium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90996" y="2561496"/>
            <a:ext cx="7456530" cy="69718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58775" y="494713"/>
            <a:ext cx="2998935" cy="30026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32595" y="-607620"/>
            <a:ext cx="2886635" cy="22046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456506" y="3164886"/>
            <a:ext cx="10537675" cy="4770638"/>
            <a:chOff x="0" y="0"/>
            <a:chExt cx="14050233" cy="6360851"/>
          </a:xfrm>
        </p:grpSpPr>
        <p:sp>
          <p:nvSpPr>
            <p:cNvPr id="6" name="TextBox 6"/>
            <p:cNvSpPr txBox="1"/>
            <p:nvPr/>
          </p:nvSpPr>
          <p:spPr>
            <a:xfrm>
              <a:off x="139750" y="5235471"/>
              <a:ext cx="9022365" cy="1125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spc="84">
                  <a:solidFill>
                    <a:srgbClr val="91EEE1"/>
                  </a:solidFill>
                  <a:latin typeface="Poppins Medium"/>
                </a:rPr>
                <a:t>At any time you want you can be someone who saves lives...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3825"/>
              <a:ext cx="14050233" cy="4932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299"/>
                </a:lnSpc>
              </a:pPr>
              <a:r>
                <a:rPr lang="en-US" sz="12999">
                  <a:solidFill>
                    <a:srgbClr val="FFFFFF"/>
                  </a:solidFill>
                  <a:latin typeface="Poppins Bold"/>
                </a:rPr>
                <a:t>VIOLENCE TRACKER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261776" y="9096412"/>
            <a:ext cx="1997524" cy="186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300"/>
              </a:lnSpc>
            </a:pPr>
            <a:r>
              <a:rPr lang="en-US" sz="13000">
                <a:solidFill>
                  <a:srgbClr val="FFFFFF"/>
                </a:solidFill>
                <a:latin typeface="Poppins Bold"/>
              </a:rPr>
              <a:t>01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7988373">
            <a:off x="1320133" y="8506437"/>
            <a:ext cx="3808692" cy="356112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165285" y="1040748"/>
            <a:ext cx="4387970" cy="410275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955487" y="3092124"/>
            <a:ext cx="8881611" cy="4296290"/>
            <a:chOff x="0" y="0"/>
            <a:chExt cx="11842148" cy="5728386"/>
          </a:xfrm>
        </p:grpSpPr>
        <p:sp>
          <p:nvSpPr>
            <p:cNvPr id="4" name="TextBox 4"/>
            <p:cNvSpPr txBox="1"/>
            <p:nvPr/>
          </p:nvSpPr>
          <p:spPr>
            <a:xfrm>
              <a:off x="0" y="66675"/>
              <a:ext cx="11842148" cy="2722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>
                  <a:solidFill>
                    <a:srgbClr val="FFFFFF"/>
                  </a:solidFill>
                  <a:latin typeface="Poppins Bold"/>
                </a:rPr>
                <a:t>KORRUPTSIYANNG OLDINI OLISH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502966"/>
              <a:ext cx="11842148" cy="112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sz="3000" spc="60">
                  <a:solidFill>
                    <a:srgbClr val="91EEE1"/>
                  </a:solidFill>
                  <a:latin typeface="Poppins Medium"/>
                </a:rPr>
                <a:t>NEGA BIZ ANONIMLIK FUNKSIYASINI QO'SHDIK?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286576"/>
              <a:ext cx="11842148" cy="44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20718" r="38749"/>
          <a:stretch>
            <a:fillRect/>
          </a:stretch>
        </p:blipFill>
        <p:spPr>
          <a:xfrm>
            <a:off x="12041452" y="0"/>
            <a:ext cx="6246548" cy="1028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670691" y="7164463"/>
            <a:ext cx="2741522" cy="209383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714437" y="654623"/>
            <a:ext cx="4163490" cy="389286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746435" y="3077355"/>
            <a:ext cx="12795130" cy="2537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111212"/>
                </a:solidFill>
                <a:latin typeface="Poppins Bold"/>
              </a:rPr>
              <a:t>Qo'shimcha imkoniyatlar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746435" y="6022629"/>
            <a:ext cx="12049747" cy="1272741"/>
            <a:chOff x="0" y="0"/>
            <a:chExt cx="16066330" cy="1696988"/>
          </a:xfrm>
        </p:grpSpPr>
        <p:sp>
          <p:nvSpPr>
            <p:cNvPr id="5" name="TextBox 5"/>
            <p:cNvSpPr txBox="1"/>
            <p:nvPr/>
          </p:nvSpPr>
          <p:spPr>
            <a:xfrm>
              <a:off x="0" y="19050"/>
              <a:ext cx="16066330" cy="579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sz="3000" spc="60">
                  <a:solidFill>
                    <a:srgbClr val="111212"/>
                  </a:solidFill>
                  <a:latin typeface="Poppins Medium"/>
                </a:rPr>
                <a:t>Aytolmayman lekin, kerak...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55178"/>
              <a:ext cx="16066330" cy="44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13194" y="3428409"/>
            <a:ext cx="2083788" cy="186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300"/>
              </a:lnSpc>
            </a:pPr>
            <a:r>
              <a:rPr lang="en-US" sz="13000">
                <a:solidFill>
                  <a:srgbClr val="111212"/>
                </a:solidFill>
                <a:latin typeface="Poppins Bold"/>
              </a:rPr>
              <a:t>12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91220" y="2991630"/>
            <a:ext cx="2336161" cy="819705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4000"/>
          </a:blip>
          <a:srcRect b="43579"/>
          <a:stretch>
            <a:fillRect/>
          </a:stretch>
        </p:blipFill>
        <p:spPr>
          <a:xfrm>
            <a:off x="0" y="0"/>
            <a:ext cx="18288000" cy="103181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81536" y="-1130673"/>
            <a:ext cx="5308775" cy="49637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231265"/>
            <a:ext cx="10230328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111212"/>
                </a:solidFill>
                <a:latin typeface="Poppins Bold"/>
              </a:rPr>
              <a:t>ISHLATILGAN TEXNOLOGIYALAR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581525" y="4657095"/>
            <a:ext cx="2851402" cy="285497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49222" y="4657095"/>
            <a:ext cx="6792325" cy="1943158"/>
            <a:chOff x="0" y="0"/>
            <a:chExt cx="9056434" cy="2590877"/>
          </a:xfrm>
        </p:grpSpPr>
        <p:sp>
          <p:nvSpPr>
            <p:cNvPr id="7" name="TextBox 7"/>
            <p:cNvSpPr txBox="1"/>
            <p:nvPr/>
          </p:nvSpPr>
          <p:spPr>
            <a:xfrm>
              <a:off x="0" y="38100"/>
              <a:ext cx="9056434" cy="702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83"/>
                </a:lnSpc>
              </a:pPr>
              <a:r>
                <a:rPr lang="en-US" sz="3711" spc="111">
                  <a:solidFill>
                    <a:srgbClr val="FFFFFF"/>
                  </a:solidFill>
                  <a:latin typeface="Poppins Light Bold"/>
                </a:rPr>
                <a:t>TELEGRAM BOT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34337"/>
              <a:ext cx="9056434" cy="135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7"/>
                </a:lnSpc>
              </a:pPr>
              <a:r>
                <a:rPr lang="en-US" sz="2969">
                  <a:solidFill>
                    <a:srgbClr val="111212"/>
                  </a:solidFill>
                  <a:latin typeface="Poppins Light"/>
                </a:rPr>
                <a:t>TELEGRAM BOT API</a:t>
              </a:r>
            </a:p>
            <a:p>
              <a:pPr>
                <a:lnSpc>
                  <a:spcPts val="4157"/>
                </a:lnSpc>
              </a:pPr>
              <a:r>
                <a:rPr lang="en-US" sz="2969">
                  <a:solidFill>
                    <a:srgbClr val="111212"/>
                  </a:solidFill>
                  <a:latin typeface="Poppins Light"/>
                </a:rPr>
                <a:t>.NET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49222" y="7315142"/>
            <a:ext cx="6792325" cy="1943158"/>
            <a:chOff x="0" y="0"/>
            <a:chExt cx="9056434" cy="259087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38100"/>
              <a:ext cx="9056434" cy="702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83"/>
                </a:lnSpc>
              </a:pPr>
              <a:r>
                <a:rPr lang="en-US" sz="3711" spc="111">
                  <a:solidFill>
                    <a:srgbClr val="FFFFFF"/>
                  </a:solidFill>
                  <a:latin typeface="Poppins Light Bold"/>
                </a:rPr>
                <a:t>DESKTOP APPLICATION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34337"/>
              <a:ext cx="9056434" cy="135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7"/>
                </a:lnSpc>
              </a:pPr>
              <a:r>
                <a:rPr lang="en-US" sz="2969">
                  <a:solidFill>
                    <a:srgbClr val="111212"/>
                  </a:solidFill>
                  <a:latin typeface="Poppins Light"/>
                </a:rPr>
                <a:t>.NET</a:t>
              </a:r>
            </a:p>
            <a:p>
              <a:pPr>
                <a:lnSpc>
                  <a:spcPts val="4157"/>
                </a:lnSpc>
              </a:pPr>
              <a:r>
                <a:rPr lang="en-US" sz="2969">
                  <a:solidFill>
                    <a:srgbClr val="111212"/>
                  </a:solidFill>
                  <a:latin typeface="Poppins Light"/>
                </a:rPr>
                <a:t>WPF FRAMEWORK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46452" y="4657095"/>
            <a:ext cx="6792325" cy="1943158"/>
            <a:chOff x="0" y="0"/>
            <a:chExt cx="9056434" cy="259087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38100"/>
              <a:ext cx="9056434" cy="702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83"/>
                </a:lnSpc>
                <a:spcBef>
                  <a:spcPct val="0"/>
                </a:spcBef>
              </a:pPr>
              <a:r>
                <a:rPr lang="en-US" sz="3711" spc="111">
                  <a:solidFill>
                    <a:srgbClr val="FFFFFF"/>
                  </a:solidFill>
                  <a:latin typeface="Poppins Light Bold"/>
                </a:rPr>
                <a:t>WEB SITE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234337"/>
              <a:ext cx="9056434" cy="135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7"/>
                </a:lnSpc>
              </a:pPr>
              <a:r>
                <a:rPr lang="en-US" sz="2969">
                  <a:solidFill>
                    <a:srgbClr val="111212"/>
                  </a:solidFill>
                  <a:latin typeface="Poppins Light"/>
                </a:rPr>
                <a:t>REACT JS / REDUX - FRONT-END</a:t>
              </a:r>
            </a:p>
            <a:p>
              <a:pPr>
                <a:lnSpc>
                  <a:spcPts val="4157"/>
                </a:lnSpc>
              </a:pPr>
              <a:r>
                <a:rPr lang="en-US" sz="2969">
                  <a:solidFill>
                    <a:srgbClr val="111212"/>
                  </a:solidFill>
                  <a:latin typeface="Poppins Light"/>
                </a:rPr>
                <a:t>PHP / LARAVEL - BACK-END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46452" y="7315142"/>
            <a:ext cx="6792325" cy="1926223"/>
            <a:chOff x="0" y="0"/>
            <a:chExt cx="9056434" cy="256829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38100"/>
              <a:ext cx="9056434" cy="1379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83"/>
                </a:lnSpc>
                <a:spcBef>
                  <a:spcPct val="0"/>
                </a:spcBef>
              </a:pPr>
              <a:r>
                <a:rPr lang="en-US" sz="3711" spc="111">
                  <a:solidFill>
                    <a:srgbClr val="FFFFFF"/>
                  </a:solidFill>
                  <a:latin typeface="Poppins Light Bold"/>
                </a:rPr>
                <a:t>PROGRESSIVE WEB APPLICATION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911736"/>
              <a:ext cx="9056434" cy="656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7"/>
                </a:lnSpc>
              </a:pPr>
              <a:r>
                <a:rPr lang="en-US" sz="2969">
                  <a:solidFill>
                    <a:srgbClr val="111212"/>
                  </a:solidFill>
                  <a:latin typeface="Poppins Light"/>
                </a:rPr>
                <a:t>REACTPWA LIBRARY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492015" y="1465479"/>
            <a:ext cx="2212243" cy="186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300"/>
              </a:lnSpc>
            </a:pPr>
            <a:r>
              <a:rPr lang="en-US" sz="13000">
                <a:solidFill>
                  <a:srgbClr val="111212"/>
                </a:solidFill>
                <a:latin typeface="Poppins Bold"/>
              </a:rPr>
              <a:t>10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677534">
            <a:off x="11399083" y="-960284"/>
            <a:ext cx="2745605" cy="2096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888866">
            <a:off x="-1647773" y="580983"/>
            <a:ext cx="4387970" cy="410275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868496" y="2427053"/>
            <a:ext cx="6771189" cy="5432895"/>
            <a:chOff x="0" y="0"/>
            <a:chExt cx="9028251" cy="7243860"/>
          </a:xfrm>
        </p:grpSpPr>
        <p:sp>
          <p:nvSpPr>
            <p:cNvPr id="5" name="TextBox 5"/>
            <p:cNvSpPr txBox="1"/>
            <p:nvPr/>
          </p:nvSpPr>
          <p:spPr>
            <a:xfrm>
              <a:off x="0" y="85725"/>
              <a:ext cx="9028251" cy="5085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00"/>
                </a:lnSpc>
              </a:pPr>
              <a:r>
                <a:rPr lang="en-US" sz="9000">
                  <a:solidFill>
                    <a:srgbClr val="FFFFFF"/>
                  </a:solidFill>
                  <a:latin typeface="Poppins Bold"/>
                </a:rPr>
                <a:t>E'tiboringiz uchun Rahmat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17145"/>
              <a:ext cx="9028251" cy="112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sz="3000" spc="60">
                  <a:solidFill>
                    <a:srgbClr val="91EEE1"/>
                  </a:solidFill>
                  <a:latin typeface="Poppins Medium"/>
                </a:rPr>
                <a:t>Sizlar bilan Violense tracker jamoasi bo'ldi.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978106" y="8020041"/>
            <a:ext cx="2998935" cy="300268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825081">
            <a:off x="9939348" y="3090976"/>
            <a:ext cx="6239310" cy="541780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69547" y="1028700"/>
            <a:ext cx="8115300" cy="4817854"/>
            <a:chOff x="0" y="0"/>
            <a:chExt cx="10820400" cy="6423806"/>
          </a:xfrm>
        </p:grpSpPr>
        <p:sp>
          <p:nvSpPr>
            <p:cNvPr id="3" name="TextBox 3"/>
            <p:cNvSpPr txBox="1"/>
            <p:nvPr/>
          </p:nvSpPr>
          <p:spPr>
            <a:xfrm>
              <a:off x="0" y="85725"/>
              <a:ext cx="10820400" cy="5085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00"/>
                </a:lnSpc>
              </a:pPr>
              <a:r>
                <a:rPr lang="en-US" sz="9000">
                  <a:solidFill>
                    <a:srgbClr val="111212"/>
                  </a:solidFill>
                  <a:latin typeface="Poppins Bold"/>
                </a:rPr>
                <a:t>Violence Tracker nima?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844573"/>
              <a:ext cx="10820400" cy="579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69547" y="5671250"/>
            <a:ext cx="8115300" cy="3587050"/>
            <a:chOff x="0" y="0"/>
            <a:chExt cx="10820400" cy="4782734"/>
          </a:xfrm>
        </p:grpSpPr>
        <p:sp>
          <p:nvSpPr>
            <p:cNvPr id="6" name="TextBox 6"/>
            <p:cNvSpPr txBox="1"/>
            <p:nvPr/>
          </p:nvSpPr>
          <p:spPr>
            <a:xfrm>
              <a:off x="0" y="19050"/>
              <a:ext cx="10820400" cy="479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sz="2500" spc="75">
                  <a:solidFill>
                    <a:srgbClr val="111212"/>
                  </a:solidFill>
                  <a:latin typeface="Poppins Light Bold"/>
                </a:rPr>
                <a:t>VIOLENCE TRACKER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04730"/>
              <a:ext cx="10820400" cy="1384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111212"/>
                  </a:solidFill>
                  <a:latin typeface="Poppins Light"/>
                </a:rPr>
                <a:t>dASTUR HAR QAYSI JARAYONDAGI QONUNBUZARLIK VA HUQUQBUZALIKLARGA QARSHI KURASHISHGA YORDAM BERUVCHI VIDJET.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183800"/>
              <a:ext cx="10820400" cy="479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sz="2500" spc="75">
                  <a:solidFill>
                    <a:srgbClr val="111212"/>
                  </a:solidFill>
                  <a:latin typeface="Poppins Light Bold"/>
                </a:rPr>
                <a:t>DASTURNING ASOSIY MAQSADI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869481"/>
              <a:ext cx="10820400" cy="913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111212"/>
                  </a:solidFill>
                  <a:latin typeface="Poppins Light"/>
                </a:rPr>
                <a:t>KORRUPTSIYA VA ZO'RAVONLIKKA QARSHI KURASH, SHU BILAN BIRGA HAR XIL BEZORILIKLAR VA QOIDA BUZARLIKLARNI OLDINI OLISH.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26697" y="4837355"/>
            <a:ext cx="2406757" cy="1838161"/>
          </a:xfrm>
          <a:prstGeom prst="rect">
            <a:avLst/>
          </a:prstGeom>
        </p:spPr>
      </p:pic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240952" y="900096"/>
            <a:ext cx="5127776" cy="10420923"/>
            <a:chOff x="0" y="0"/>
            <a:chExt cx="5001260" cy="101638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0" b="1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5037" t="2841" r="5938" b="4693"/>
              </a:stretch>
            </a:blip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9913" y="126371"/>
            <a:ext cx="2379641" cy="22249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92254" y="-1912194"/>
            <a:ext cx="4090254" cy="382438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724822" y="5476020"/>
            <a:ext cx="1658254" cy="12664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788532" y="5680011"/>
            <a:ext cx="2998935" cy="300268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160319" y="3339046"/>
            <a:ext cx="18495944" cy="7005104"/>
            <a:chOff x="0" y="0"/>
            <a:chExt cx="24661258" cy="934013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0994858" y="0"/>
              <a:ext cx="13666400" cy="9340139"/>
            </a:xfrm>
            <a:prstGeom prst="rect">
              <a:avLst/>
            </a:prstGeom>
          </p:spPr>
        </p:pic>
        <p:grpSp>
          <p:nvGrpSpPr>
            <p:cNvPr id="7" name="Group 7"/>
            <p:cNvGrpSpPr/>
            <p:nvPr/>
          </p:nvGrpSpPr>
          <p:grpSpPr>
            <a:xfrm>
              <a:off x="0" y="7892339"/>
              <a:ext cx="14652686" cy="1371600"/>
              <a:chOff x="0" y="0"/>
              <a:chExt cx="12333911" cy="115454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72390" y="72390"/>
                <a:ext cx="12189131" cy="1009766"/>
              </a:xfrm>
              <a:custGeom>
                <a:avLst/>
                <a:gdLst/>
                <a:ahLst/>
                <a:cxnLst/>
                <a:rect l="l" t="t" r="r" b="b"/>
                <a:pathLst>
                  <a:path w="12189131" h="1009766">
                    <a:moveTo>
                      <a:pt x="0" y="0"/>
                    </a:moveTo>
                    <a:lnTo>
                      <a:pt x="12189131" y="0"/>
                    </a:lnTo>
                    <a:lnTo>
                      <a:pt x="12189131" y="1009766"/>
                    </a:lnTo>
                    <a:lnTo>
                      <a:pt x="0" y="10097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12333911" cy="1154545"/>
              </a:xfrm>
              <a:custGeom>
                <a:avLst/>
                <a:gdLst/>
                <a:ahLst/>
                <a:cxnLst/>
                <a:rect l="l" t="t" r="r" b="b"/>
                <a:pathLst>
                  <a:path w="12333911" h="1154545">
                    <a:moveTo>
                      <a:pt x="12189131" y="1009765"/>
                    </a:moveTo>
                    <a:lnTo>
                      <a:pt x="12333911" y="1009765"/>
                    </a:lnTo>
                    <a:lnTo>
                      <a:pt x="12333911" y="1154545"/>
                    </a:lnTo>
                    <a:lnTo>
                      <a:pt x="12189131" y="1154545"/>
                    </a:lnTo>
                    <a:lnTo>
                      <a:pt x="12189131" y="1009765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009766"/>
                    </a:lnTo>
                    <a:lnTo>
                      <a:pt x="0" y="1009766"/>
                    </a:lnTo>
                    <a:lnTo>
                      <a:pt x="0" y="144780"/>
                    </a:lnTo>
                    <a:close/>
                    <a:moveTo>
                      <a:pt x="0" y="1009766"/>
                    </a:moveTo>
                    <a:lnTo>
                      <a:pt x="144780" y="1009766"/>
                    </a:lnTo>
                    <a:lnTo>
                      <a:pt x="144780" y="1154545"/>
                    </a:lnTo>
                    <a:lnTo>
                      <a:pt x="0" y="1154545"/>
                    </a:lnTo>
                    <a:lnTo>
                      <a:pt x="0" y="1009765"/>
                    </a:lnTo>
                    <a:close/>
                    <a:moveTo>
                      <a:pt x="12189131" y="144780"/>
                    </a:moveTo>
                    <a:lnTo>
                      <a:pt x="12333911" y="144780"/>
                    </a:lnTo>
                    <a:lnTo>
                      <a:pt x="12333911" y="1009766"/>
                    </a:lnTo>
                    <a:lnTo>
                      <a:pt x="12189131" y="1009766"/>
                    </a:lnTo>
                    <a:lnTo>
                      <a:pt x="12189131" y="144780"/>
                    </a:lnTo>
                    <a:close/>
                    <a:moveTo>
                      <a:pt x="144780" y="1009765"/>
                    </a:moveTo>
                    <a:lnTo>
                      <a:pt x="12189131" y="1009765"/>
                    </a:lnTo>
                    <a:lnTo>
                      <a:pt x="12189131" y="1154545"/>
                    </a:lnTo>
                    <a:lnTo>
                      <a:pt x="144780" y="1154545"/>
                    </a:lnTo>
                    <a:lnTo>
                      <a:pt x="144780" y="1009765"/>
                    </a:lnTo>
                    <a:close/>
                    <a:moveTo>
                      <a:pt x="12189131" y="0"/>
                    </a:moveTo>
                    <a:lnTo>
                      <a:pt x="12333911" y="0"/>
                    </a:lnTo>
                    <a:lnTo>
                      <a:pt x="12333911" y="144780"/>
                    </a:lnTo>
                    <a:lnTo>
                      <a:pt x="12189131" y="144780"/>
                    </a:lnTo>
                    <a:lnTo>
                      <a:pt x="1218913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12189131" y="0"/>
                    </a:lnTo>
                    <a:lnTo>
                      <a:pt x="1218913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F5F5F5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1442948" y="1836482"/>
            <a:ext cx="9048987" cy="1283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FFFFFF"/>
                </a:solidFill>
                <a:latin typeface="Poppins Bold"/>
              </a:rPr>
              <a:t>ANONIM ARIZA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42948" y="3576430"/>
            <a:ext cx="7203819" cy="2346641"/>
            <a:chOff x="0" y="0"/>
            <a:chExt cx="9605092" cy="312885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57150"/>
              <a:ext cx="9605092" cy="1232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40"/>
                </a:lnSpc>
              </a:pPr>
              <a:r>
                <a:rPr lang="en-US" sz="6400" spc="192">
                  <a:solidFill>
                    <a:srgbClr val="91EEE1"/>
                  </a:solidFill>
                  <a:latin typeface="Poppins Light Bold"/>
                </a:rPr>
                <a:t>FOYDALANUVCHI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486110"/>
              <a:ext cx="9605092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Poppins Light"/>
                </a:rPr>
                <a:t>FOYDALANUVCHILAR O'Z SHAXSINI TASDIQLAMAGAN HOLDA ARIZA QOLDIRISHLARI MUMKIN.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68963" y="1839640"/>
            <a:ext cx="11608998" cy="181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111212"/>
                </a:solidFill>
                <a:latin typeface="Poppins Bold"/>
              </a:rPr>
              <a:t>ARIZA QOLDIRISH BOSQICHLARI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-421152" y="1849812"/>
            <a:ext cx="2709203" cy="185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299"/>
              </a:lnSpc>
            </a:pPr>
            <a:r>
              <a:rPr lang="en-US" sz="12999">
                <a:solidFill>
                  <a:srgbClr val="111212"/>
                </a:solidFill>
                <a:latin typeface="Poppins Bold"/>
              </a:rPr>
              <a:t>04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668963" y="5468516"/>
            <a:ext cx="3694262" cy="3291916"/>
            <a:chOff x="0" y="0"/>
            <a:chExt cx="4925683" cy="4389221"/>
          </a:xfrm>
        </p:grpSpPr>
        <p:sp>
          <p:nvSpPr>
            <p:cNvPr id="5" name="TextBox 5"/>
            <p:cNvSpPr txBox="1"/>
            <p:nvPr/>
          </p:nvSpPr>
          <p:spPr>
            <a:xfrm>
              <a:off x="0" y="965004"/>
              <a:ext cx="4925683" cy="935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sz="2500" spc="75">
                  <a:solidFill>
                    <a:srgbClr val="111212"/>
                  </a:solidFill>
                  <a:latin typeface="Poppins Light Bold"/>
                </a:rPr>
                <a:t>TEZKOR ANONYMOUS ARIZA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210330"/>
              <a:ext cx="4925683" cy="2178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38">
                  <a:solidFill>
                    <a:srgbClr val="111212"/>
                  </a:solidFill>
                  <a:latin typeface="Poppins Light"/>
                </a:rPr>
                <a:t>BU TURDA FOYDALANUVCHI O'ZINI OSHKOR QOLDIRISHI SHART EMAS VA TEZ UMUMIY HODISA HAQIDA MA'LUMOT YO'LLASHI MUMKIN.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4925683" cy="579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sz="3000">
                  <a:solidFill>
                    <a:srgbClr val="111212"/>
                  </a:solidFill>
                  <a:latin typeface="Poppins Medium Bold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581403" y="5468516"/>
            <a:ext cx="3694262" cy="2961145"/>
            <a:chOff x="0" y="0"/>
            <a:chExt cx="4925683" cy="3948194"/>
          </a:xfrm>
        </p:grpSpPr>
        <p:sp>
          <p:nvSpPr>
            <p:cNvPr id="9" name="TextBox 9"/>
            <p:cNvSpPr txBox="1"/>
            <p:nvPr/>
          </p:nvSpPr>
          <p:spPr>
            <a:xfrm>
              <a:off x="0" y="965004"/>
              <a:ext cx="4925683" cy="935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sz="2500" spc="75">
                  <a:solidFill>
                    <a:srgbClr val="111212"/>
                  </a:solidFill>
                  <a:latin typeface="Poppins Light Bold"/>
                </a:rPr>
                <a:t>SHAXSNI TASDIQLASH ORQALI ARIZA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210330"/>
              <a:ext cx="4925683" cy="1737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38">
                  <a:solidFill>
                    <a:srgbClr val="111212"/>
                  </a:solidFill>
                  <a:latin typeface="Poppins Light"/>
                </a:rPr>
                <a:t>BU HOLDA ARIZA BERUVCHILAR O'Z SHAXSINI TADIQLAYDILAR VA BOG'LANISH UCHUN MA'LUMOT QOLDIRADILAR.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4925683" cy="579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sz="3000">
                  <a:solidFill>
                    <a:srgbClr val="111212"/>
                  </a:solidFill>
                  <a:latin typeface="Poppins Medium Bold"/>
                </a:rPr>
                <a:t>02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493843" y="5468516"/>
            <a:ext cx="3694262" cy="2618969"/>
            <a:chOff x="0" y="0"/>
            <a:chExt cx="4925683" cy="349195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65004"/>
              <a:ext cx="4925683" cy="479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sz="2500" spc="75">
                  <a:solidFill>
                    <a:srgbClr val="111212"/>
                  </a:solidFill>
                  <a:latin typeface="Poppins Light Bold"/>
                </a:rPr>
                <a:t>DAVLAT AGENTLIKLARI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754095"/>
              <a:ext cx="4925683" cy="1737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38">
                  <a:solidFill>
                    <a:srgbClr val="111212"/>
                  </a:solidFill>
                  <a:latin typeface="Poppins Light"/>
                </a:rPr>
                <a:t>HAR BIR DAVLAT AGENTLIGI O'Z YO'NALISHLIKLARIGA DOIR ARIZALARNI FILTRLANGA HOLDA QABUL QILADILAR.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4925683" cy="579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sz="3000">
                  <a:solidFill>
                    <a:srgbClr val="111212"/>
                  </a:solidFill>
                  <a:latin typeface="Poppins Medium Bold"/>
                </a:rPr>
                <a:t>03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277961" y="1141249"/>
            <a:ext cx="3145959" cy="240272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199404" y="6377763"/>
            <a:ext cx="2998935" cy="300268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028123"/>
            <a:ext cx="2886635" cy="220466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3289940"/>
            <a:ext cx="6664629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40"/>
              </a:lnSpc>
            </a:pPr>
            <a:r>
              <a:rPr lang="en-US" sz="6400">
                <a:solidFill>
                  <a:srgbClr val="FFFFFF"/>
                </a:solidFill>
                <a:latin typeface="Poppins Bold"/>
              </a:rPr>
              <a:t>PLATFORMALAR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802544" y="1492155"/>
            <a:ext cx="4793950" cy="1269936"/>
            <a:chOff x="0" y="0"/>
            <a:chExt cx="6391934" cy="169324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84122"/>
              <a:ext cx="230038" cy="230038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91EEE1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948666" y="28575"/>
              <a:ext cx="5443268" cy="1664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sz="2999" spc="59">
                  <a:solidFill>
                    <a:srgbClr val="FFFFFF"/>
                  </a:solidFill>
                  <a:latin typeface="Poppins Medium"/>
                </a:rPr>
                <a:t>BOSHQARMALAR UCHUN DESKTOP DASTUR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802544" y="2882266"/>
            <a:ext cx="4793950" cy="2091159"/>
            <a:chOff x="0" y="0"/>
            <a:chExt cx="6391934" cy="278821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184122"/>
              <a:ext cx="230038" cy="230038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91EEE1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948666" y="28575"/>
              <a:ext cx="5443268" cy="2759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sz="2999" spc="59">
                  <a:solidFill>
                    <a:srgbClr val="FFFFFF"/>
                  </a:solidFill>
                  <a:latin typeface="Poppins Medium"/>
                </a:rPr>
                <a:t>FOYDALANUVCHILAR UCHUN ANDROID, IOS APPLICATION (PWA) VA TELEGRAM BOT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7988373">
            <a:off x="5656141" y="8292878"/>
            <a:ext cx="3619623" cy="338434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197497" y="866872"/>
            <a:ext cx="2540920" cy="2544100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 rot="-1813017">
            <a:off x="13980966" y="5076539"/>
            <a:ext cx="5127776" cy="10420923"/>
            <a:chOff x="0" y="0"/>
            <a:chExt cx="5001260" cy="1016381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5"/>
              <a:stretch>
                <a:fillRect l="-45" r="-40" b="1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6"/>
              <a:stretch>
                <a:fillRect l="5037" t="2841" r="5938" b="4693"/>
              </a:stretch>
            </a:blipFill>
          </p:spPr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4000"/>
          </a:blip>
          <a:srcRect b="43579"/>
          <a:stretch>
            <a:fillRect/>
          </a:stretch>
        </p:blipFill>
        <p:spPr>
          <a:xfrm>
            <a:off x="0" y="0"/>
            <a:ext cx="18288000" cy="103181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23176" y="8340568"/>
            <a:ext cx="4163490" cy="389286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778639" y="2077405"/>
            <a:ext cx="10730721" cy="6163296"/>
            <a:chOff x="0" y="0"/>
            <a:chExt cx="14307628" cy="8217727"/>
          </a:xfrm>
        </p:grpSpPr>
        <p:sp>
          <p:nvSpPr>
            <p:cNvPr id="5" name="TextBox 5"/>
            <p:cNvSpPr txBox="1"/>
            <p:nvPr/>
          </p:nvSpPr>
          <p:spPr>
            <a:xfrm>
              <a:off x="0" y="85725"/>
              <a:ext cx="14307628" cy="6758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>
                  <a:solidFill>
                    <a:srgbClr val="111212"/>
                  </a:solidFill>
                  <a:latin typeface="Poppins Bold"/>
                </a:rPr>
                <a:t>KIMNING HAYOTINI O'ZGARTIRISHIMIZ MUMKIN?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738209"/>
              <a:ext cx="14307628" cy="479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en-US" sz="2500" spc="75">
                  <a:solidFill>
                    <a:srgbClr val="FFFFFF"/>
                  </a:solidFill>
                  <a:latin typeface="Poppins Light Bold"/>
                </a:rPr>
                <a:t>WHAT WE CAN DO TO CHANGE THE WORLD?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701334" y="-1648101"/>
            <a:ext cx="4163490" cy="389286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852754" y="1421969"/>
            <a:ext cx="3459986" cy="26425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134265" y="6122796"/>
            <a:ext cx="3131585" cy="313550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689254" y="1487756"/>
            <a:ext cx="3216977" cy="300787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5809" r="25809"/>
          <a:stretch>
            <a:fillRect/>
          </a:stretch>
        </p:blipFill>
        <p:spPr>
          <a:xfrm>
            <a:off x="1451903" y="1384540"/>
            <a:ext cx="5455929" cy="751792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732268" y="2581126"/>
            <a:ext cx="7964338" cy="5124747"/>
            <a:chOff x="0" y="0"/>
            <a:chExt cx="10619117" cy="6832996"/>
          </a:xfrm>
        </p:grpSpPr>
        <p:sp>
          <p:nvSpPr>
            <p:cNvPr id="5" name="TextBox 5"/>
            <p:cNvSpPr txBox="1"/>
            <p:nvPr/>
          </p:nvSpPr>
          <p:spPr>
            <a:xfrm>
              <a:off x="0" y="95250"/>
              <a:ext cx="10619117" cy="3402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899"/>
                </a:lnSpc>
              </a:pPr>
              <a:r>
                <a:rPr lang="en-US" sz="9000">
                  <a:solidFill>
                    <a:srgbClr val="FFFFFF"/>
                  </a:solidFill>
                  <a:latin typeface="Poppins Bold"/>
                </a:rPr>
                <a:t>ODDIY</a:t>
              </a:r>
            </a:p>
            <a:p>
              <a:pPr>
                <a:lnSpc>
                  <a:spcPts val="9900"/>
                </a:lnSpc>
              </a:pPr>
              <a:r>
                <a:rPr lang="en-US" sz="9000">
                  <a:solidFill>
                    <a:srgbClr val="FFFFFF"/>
                  </a:solidFill>
                  <a:latin typeface="Poppins Bold"/>
                </a:rPr>
                <a:t>NIQOB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212172"/>
              <a:ext cx="10619117" cy="579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sz="3000" spc="60">
                  <a:solidFill>
                    <a:srgbClr val="91EEE1"/>
                  </a:solidFill>
                  <a:latin typeface="Poppins Medium"/>
                </a:rPr>
                <a:t>COVID SPREAD PROTECTION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448300"/>
              <a:ext cx="10619117" cy="1384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 Light"/>
                </a:rPr>
                <a:t>Dasturdan hozirgi kunda juda ko'p muammolar olib kelgan COVID 19 virusiga qarshi kurashishshda va jamiyatni yanada yaxshi shakllantirishda foydalanish mumkin.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883" r="31983"/>
          <a:stretch>
            <a:fillRect/>
          </a:stretch>
        </p:blipFill>
        <p:spPr>
          <a:xfrm>
            <a:off x="10925463" y="1028700"/>
            <a:ext cx="6333837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18112" y="875301"/>
            <a:ext cx="3459986" cy="264256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421152" y="1849812"/>
            <a:ext cx="2709203" cy="185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299"/>
              </a:lnSpc>
            </a:pPr>
            <a:r>
              <a:rPr lang="en-US" sz="12999">
                <a:solidFill>
                  <a:srgbClr val="111212"/>
                </a:solidFill>
                <a:latin typeface="Poppins Bold"/>
              </a:rPr>
              <a:t>08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803588" y="8221367"/>
            <a:ext cx="2851402" cy="285497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18112" y="4835300"/>
            <a:ext cx="8591637" cy="179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40"/>
              </a:lnSpc>
            </a:pPr>
            <a:r>
              <a:rPr lang="en-US" sz="6400">
                <a:solidFill>
                  <a:srgbClr val="111212"/>
                </a:solidFill>
                <a:latin typeface="Poppins Bold"/>
              </a:rPr>
              <a:t>KAMSITISH YOKI JINOIY HODISALAR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5549" r="43956"/>
          <a:stretch>
            <a:fillRect/>
          </a:stretch>
        </p:blipFill>
        <p:spPr>
          <a:xfrm>
            <a:off x="0" y="0"/>
            <a:ext cx="6246548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535593" y="1028700"/>
            <a:ext cx="3766514" cy="352169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717856" y="2827144"/>
            <a:ext cx="8591637" cy="179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40"/>
              </a:lnSpc>
            </a:pPr>
            <a:r>
              <a:rPr lang="en-US" sz="6400">
                <a:solidFill>
                  <a:srgbClr val="FFFFFF"/>
                </a:solidFill>
                <a:latin typeface="Poppins Bold"/>
              </a:rPr>
              <a:t>ZO'RAVONLIKKA QARSHI KURASH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17856" y="4659468"/>
            <a:ext cx="6828133" cy="167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</a:rPr>
              <a:t>HAR QANDAY HOLATDA ENG TEZ YORDAM BU VILENCE TRACKER DASTURI BO'LADI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75240" y="7010877"/>
            <a:ext cx="2942616" cy="224742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264</Words>
  <Application>Microsoft Office PowerPoint</Application>
  <PresentationFormat>Произвольный</PresentationFormat>
  <Paragraphs>55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Calibri</vt:lpstr>
      <vt:lpstr>Poppins Light Bold</vt:lpstr>
      <vt:lpstr>Poppins Bold</vt:lpstr>
      <vt:lpstr>Poppins Medium</vt:lpstr>
      <vt:lpstr>Poppins Light</vt:lpstr>
      <vt:lpstr>Arial</vt:lpstr>
      <vt:lpstr>Poppins Medium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trackit</dc:title>
  <cp:lastModifiedBy>acer</cp:lastModifiedBy>
  <cp:revision>2</cp:revision>
  <dcterms:created xsi:type="dcterms:W3CDTF">2006-08-16T00:00:00Z</dcterms:created>
  <dcterms:modified xsi:type="dcterms:W3CDTF">2020-11-19T05:39:43Z</dcterms:modified>
  <dc:identifier>DAEN2resGf8</dc:identifier>
</cp:coreProperties>
</file>